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2CD7B6-D01D-4241-82B3-1A0958813F2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E3DB5D-ACCC-4CF4-B0D0-CCC41F57DA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frm=1&amp;source=images&amp;cd=&amp;cad=rja&amp;uact=8&amp;ved=0CAcQjRw&amp;url=http://www.clipartpanda.com/categories/question-mark-clip-art&amp;ei=ho3RVJH3HsuwggTsl4GgBQ&amp;psig=AFQjCNFlpuRkPQIXpPqDC8fc2MGrMDMp8w&amp;ust=142310578646298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frm=1&amp;source=images&amp;cd=&amp;cad=rja&amp;uact=8&amp;ved=0CAcQjRw&amp;url=http://www.clipartpanda.com/clipart_images/tablet-clip-art-399-16130622&amp;ei=LoXRVKSRNrDksATUy4HoBw&amp;psig=AFQjCNHiBZWEk57vv0zgeGfkP8ZFxcEU-A&amp;ust=142310365782577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&amp;esrc=s&amp;frm=1&amp;source=images&amp;cd=&amp;cad=rja&amp;uact=8&amp;ved=0CAcQjRw&amp;url=http://www.clipartpanda.com/categories/classroom-clipart-for-learning-centers&amp;ei=uIbRVIeJCdLhsASOq4DAAQ&amp;psig=AFQjCNHDNh_OMaP2ho1OeDabD6fYFrdykA&amp;ust=142310404636970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frm=1&amp;source=images&amp;cd=&amp;cad=rja&amp;uact=8&amp;ved=0CAcQjRw&amp;url=http://bestclipartblog.com/32-school-bus-clip-art.html&amp;ei=44bRVIukPOLIsQSk34KYCg&amp;psig=AFQjCNEuPGPjycrCbf6N79bQ1_puNVRkzg&amp;ust=142310409192723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hyperlink" Target="http://www.google.com/url?sa=i&amp;rct=j&amp;q=&amp;esrc=s&amp;frm=1&amp;source=images&amp;cd=&amp;cad=rja&amp;uact=8&amp;ved=0CAcQjRw&amp;url=http://imgkid.com/bathroom-clip-art.shtml&amp;ei=u4fRVOzaHOyHsQSGhIHICw&amp;psig=AFQjCNGO6u7A0QnI3te3BZYtDaWLxy7iwg&amp;ust=14231042995129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xgood.com/school-hallway-clipart.html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frm=1&amp;source=images&amp;cd=&amp;cad=rja&amp;uact=8&amp;ved=0CAcQjRw&amp;url=http://healthybreakfastfoods.info/?attachment_id%3D6039&amp;ei=HIjRVJWsFYi1sATdu4HoDA&amp;psig=AFQjCNECrJCSptVC6GlX2mBkzhadvMdL2Q&amp;ust=142310439200225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clipartpanda.com/categories/school-teacher-clipar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m/url?sa=i&amp;rct=j&amp;q=&amp;esrc=s&amp;frm=1&amp;source=images&amp;cd=&amp;cad=rja&amp;uact=8&amp;ved=0CAcQjRw&amp;url=http://www.sparklesandstretchmarks.com/2013/05/thursdays-thing-i-hate-i-kids.html&amp;ei=d4zRVOufJcW4ggSdmYSQCQ&amp;psig=AFQjCNGAqd048i_t54pR6DFii4oefbffwA&amp;ust=142310549877143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753600" cy="1470025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BYOD Student Presentation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36074"/>
            <a:ext cx="6480048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Fourth Grade</a:t>
            </a:r>
            <a:endParaRPr lang="en-US" sz="4000" dirty="0"/>
          </a:p>
        </p:txBody>
      </p:sp>
      <p:pic>
        <p:nvPicPr>
          <p:cNvPr id="7170" name="Picture 2" descr="multitasking mobile dev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8" y="1794803"/>
            <a:ext cx="5257801" cy="341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4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95" y="645941"/>
            <a:ext cx="3886200" cy="1524000"/>
          </a:xfrm>
        </p:spPr>
        <p:txBody>
          <a:bodyPr/>
          <a:lstStyle/>
          <a:p>
            <a:pPr algn="ctr"/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685800"/>
            <a:ext cx="55626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Can I take pictures and videos?</a:t>
            </a:r>
          </a:p>
          <a:p>
            <a:pPr lvl="1"/>
            <a:r>
              <a:rPr lang="en-US" sz="2900" dirty="0" smtClean="0"/>
              <a:t>With teacher permission</a:t>
            </a:r>
          </a:p>
          <a:p>
            <a:pPr lvl="1"/>
            <a:endParaRPr lang="en-US" sz="2900" dirty="0"/>
          </a:p>
          <a:p>
            <a:r>
              <a:rPr lang="en-US" sz="3400" dirty="0" smtClean="0"/>
              <a:t>Can I take it to specials?</a:t>
            </a:r>
          </a:p>
          <a:p>
            <a:pPr lvl="1"/>
            <a:r>
              <a:rPr lang="en-US" sz="2900" dirty="0" smtClean="0"/>
              <a:t>Yes, but it is your responsibility</a:t>
            </a:r>
          </a:p>
          <a:p>
            <a:pPr lvl="1"/>
            <a:endParaRPr lang="en-US" sz="2900" dirty="0"/>
          </a:p>
          <a:p>
            <a:r>
              <a:rPr lang="en-US" sz="3400" dirty="0" smtClean="0"/>
              <a:t>Can I contact my parent during the day?</a:t>
            </a:r>
          </a:p>
          <a:p>
            <a:pPr lvl="1"/>
            <a:r>
              <a:rPr lang="en-US" sz="2900" dirty="0" smtClean="0"/>
              <a:t>No. You may not email or text during the day.</a:t>
            </a:r>
          </a:p>
          <a:p>
            <a:pPr lvl="1"/>
            <a:endParaRPr lang="en-US" sz="2900" dirty="0"/>
          </a:p>
          <a:p>
            <a:r>
              <a:rPr lang="en-US" sz="3400" dirty="0" smtClean="0"/>
              <a:t>Will I be able to connect to the internet?</a:t>
            </a:r>
          </a:p>
          <a:p>
            <a:pPr lvl="1"/>
            <a:r>
              <a:rPr lang="en-US" sz="2900" dirty="0" smtClean="0"/>
              <a:t>Yes, through CCPS Wi-Fi. It has the same filter as any of the school computers</a:t>
            </a:r>
            <a:r>
              <a:rPr lang="en-US" sz="2900" dirty="0" smtClean="0"/>
              <a:t>.</a:t>
            </a:r>
          </a:p>
          <a:p>
            <a:pPr marL="448056" lvl="1" indent="0">
              <a:buNone/>
            </a:pPr>
            <a:endParaRPr lang="en-US" sz="2900" dirty="0" smtClean="0"/>
          </a:p>
          <a:p>
            <a:r>
              <a:rPr lang="en-US" sz="3400" dirty="0" smtClean="0"/>
              <a:t>Do I need more own headphones?</a:t>
            </a:r>
            <a:r>
              <a:rPr lang="en-US" sz="3400" dirty="0" smtClean="0"/>
              <a:t> </a:t>
            </a:r>
          </a:p>
          <a:p>
            <a:pPr lvl="1"/>
            <a:r>
              <a:rPr lang="en-US" sz="2900" dirty="0" smtClean="0"/>
              <a:t>Yes. You will need to have your own headphones to listen to any audio. </a:t>
            </a:r>
          </a:p>
          <a:p>
            <a:pPr lvl="1"/>
            <a:endParaRPr lang="en-US" sz="2900" dirty="0"/>
          </a:p>
          <a:p>
            <a:r>
              <a:rPr lang="en-US" dirty="0" smtClean="0"/>
              <a:t>Can I bring more than one device?</a:t>
            </a:r>
          </a:p>
          <a:p>
            <a:pPr lvl="1"/>
            <a:r>
              <a:rPr lang="en-US" dirty="0" smtClean="0"/>
              <a:t>Yes, but you are responsible for anything that you bring. </a:t>
            </a:r>
            <a:endParaRPr lang="en-US" dirty="0" smtClean="0"/>
          </a:p>
        </p:txBody>
      </p:sp>
      <p:pic>
        <p:nvPicPr>
          <p:cNvPr id="6146" name="Picture 2" descr="http://images.clipartpanda.com/question-acqbpozcM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33" y="1981200"/>
            <a:ext cx="234315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467600" cy="1143000"/>
          </a:xfrm>
        </p:spPr>
        <p:txBody>
          <a:bodyPr/>
          <a:lstStyle/>
          <a:p>
            <a:pPr algn="ctr"/>
            <a:r>
              <a:rPr lang="en-US" u="sng" dirty="0" smtClean="0"/>
              <a:t>Table of Contents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239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 action="ppaction://hlinksldjump"/>
              </a:rPr>
              <a:t>What is BYOD?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Devices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Where they can be used?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Where they cannot be used?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When and how they can be used?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Teacher Rights and Responsibilities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Students Rights and Responsibilities</a:t>
            </a:r>
            <a:endParaRPr lang="en-US" dirty="0" smtClean="0"/>
          </a:p>
          <a:p>
            <a:r>
              <a:rPr lang="en-US" dirty="0" smtClean="0">
                <a:hlinkClick r:id="rId9" action="ppaction://hlinksldjump"/>
              </a:rPr>
              <a:t>FAQ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What is BYOD?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7467600" cy="4525963"/>
          </a:xfrm>
        </p:spPr>
        <p:txBody>
          <a:bodyPr>
            <a:noAutofit/>
          </a:bodyPr>
          <a:lstStyle/>
          <a:p>
            <a:r>
              <a:rPr lang="en-US" sz="6600" dirty="0" smtClean="0"/>
              <a:t>B = Bring</a:t>
            </a:r>
          </a:p>
          <a:p>
            <a:r>
              <a:rPr lang="en-US" sz="6600" dirty="0" smtClean="0"/>
              <a:t>Y = Your</a:t>
            </a:r>
          </a:p>
          <a:p>
            <a:r>
              <a:rPr lang="en-US" sz="6600" dirty="0" smtClean="0"/>
              <a:t>O = Own</a:t>
            </a:r>
          </a:p>
          <a:p>
            <a:r>
              <a:rPr lang="en-US" sz="6600" dirty="0" smtClean="0"/>
              <a:t>D = Device</a:t>
            </a:r>
          </a:p>
        </p:txBody>
      </p:sp>
    </p:spTree>
    <p:extLst>
      <p:ext uri="{BB962C8B-B14F-4D97-AF65-F5344CB8AC3E}">
        <p14:creationId xmlns:p14="http://schemas.microsoft.com/office/powerpoint/2010/main" val="32920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pc-clipart-Tablet-Clip-Art-39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57404" y="1464797"/>
            <a:ext cx="551540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3500" y="234696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What can you bring?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69766" y="1371600"/>
            <a:ext cx="342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 dirty="0" smtClean="0"/>
              <a:t>Tablet</a:t>
            </a:r>
          </a:p>
          <a:p>
            <a:pPr algn="ctr">
              <a:lnSpc>
                <a:spcPct val="200000"/>
              </a:lnSpc>
            </a:pPr>
            <a:r>
              <a:rPr lang="en-US" sz="2800" b="1" dirty="0" smtClean="0"/>
              <a:t>Smart Phone</a:t>
            </a:r>
          </a:p>
          <a:p>
            <a:pPr algn="ctr">
              <a:lnSpc>
                <a:spcPct val="200000"/>
              </a:lnSpc>
            </a:pPr>
            <a:r>
              <a:rPr lang="en-US" sz="2800" b="1" dirty="0" smtClean="0"/>
              <a:t>Laptop/ Netbooks</a:t>
            </a:r>
            <a:endParaRPr lang="en-US" sz="2800" b="1" dirty="0" smtClean="0"/>
          </a:p>
          <a:p>
            <a:pPr algn="ctr">
              <a:lnSpc>
                <a:spcPct val="200000"/>
              </a:lnSpc>
            </a:pPr>
            <a:r>
              <a:rPr lang="en-US" sz="2800" b="1" dirty="0" smtClean="0"/>
              <a:t>MP3 </a:t>
            </a:r>
            <a:r>
              <a:rPr lang="en-US" sz="2800" b="1" dirty="0" smtClean="0"/>
              <a:t>Players</a:t>
            </a:r>
          </a:p>
          <a:p>
            <a:pPr algn="ctr">
              <a:lnSpc>
                <a:spcPct val="200000"/>
              </a:lnSpc>
            </a:pPr>
            <a:r>
              <a:rPr lang="en-US" sz="2800" b="1" dirty="0" smtClean="0"/>
              <a:t>E-Readers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9701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467600" cy="1143000"/>
          </a:xfrm>
        </p:spPr>
        <p:txBody>
          <a:bodyPr/>
          <a:lstStyle/>
          <a:p>
            <a:r>
              <a:rPr lang="en-US" dirty="0" smtClean="0"/>
              <a:t>Where you can use them ….</a:t>
            </a:r>
            <a:endParaRPr lang="en-US" dirty="0"/>
          </a:p>
        </p:txBody>
      </p:sp>
      <p:pic>
        <p:nvPicPr>
          <p:cNvPr id="2050" name="Picture 2" descr="http://images.clipartpanda.com/classroom-clip-art-classroom-clip-art-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26" y="1754945"/>
            <a:ext cx="2710574" cy="2133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estclipartblog.com/clipart-pics/-school-bus-clipart-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262511"/>
            <a:ext cx="3048000" cy="2181226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48200" y="2467802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Classroom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006676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Bus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100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Where you </a:t>
            </a:r>
            <a:r>
              <a:rPr lang="en-US" dirty="0" err="1" smtClean="0"/>
              <a:t>can</a:t>
            </a:r>
            <a:r>
              <a:rPr lang="en-US" b="1" u="sng" dirty="0" err="1" smtClean="0"/>
              <a:t>NOT</a:t>
            </a:r>
            <a:r>
              <a:rPr lang="en-US" dirty="0" smtClean="0"/>
              <a:t> use them…</a:t>
            </a:r>
            <a:endParaRPr lang="en-US" dirty="0"/>
          </a:p>
        </p:txBody>
      </p:sp>
      <p:pic>
        <p:nvPicPr>
          <p:cNvPr id="3074" name="Picture 2" descr="http://images.clipartpanda.com/bathroom-20clipart-bathroom-cliparttoilet-stock-vector-illustration-and-royalty-free-toilet-clipart-1cdai89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178" y="1371600"/>
            <a:ext cx="2086741" cy="197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healthybreakfastfoods.info/wp-content/uploads/2014/10/kids-eating-lunch-clipar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59376"/>
            <a:ext cx="1876581" cy="202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clipartoday.com/_thumbs/005/003/CL/educatn/education_hallway_134945_tnb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907" y="4080770"/>
            <a:ext cx="2335281" cy="204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stanfield.k12.or.us/sites/stanfield.k12.or.us/files/Image/clipart/img_students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78" y="4018819"/>
            <a:ext cx="2133600" cy="210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63648" y="3479522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Bathroom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24378" y="350816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Cafeteria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12918" y="6209469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Hallway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6212434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Outdoor Recess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824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When/How you can use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1479"/>
            <a:ext cx="7467600" cy="4525963"/>
          </a:xfrm>
        </p:spPr>
        <p:txBody>
          <a:bodyPr/>
          <a:lstStyle/>
          <a:p>
            <a:pPr algn="ctr"/>
            <a:r>
              <a:rPr lang="en-US" dirty="0" smtClean="0"/>
              <a:t>When your teacher has indicated.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How your teacher has directed.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85900" y="3890694"/>
            <a:ext cx="2732406" cy="2438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ttp://cdn.flaticon.com/png/256/4559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62400"/>
            <a:ext cx="2351406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cdn.toonvectors.com/images/2/26977/toonvectors-26977-94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54194"/>
            <a:ext cx="2514600" cy="237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1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963529"/>
            <a:ext cx="5867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Teacher’s Rights/Responsibilities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467600" cy="4525963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Can tell you to put it away at anytime.</a:t>
            </a:r>
          </a:p>
          <a:p>
            <a:pPr algn="ctr"/>
            <a:r>
              <a:rPr lang="en-US" dirty="0" smtClean="0"/>
              <a:t>Does not have to use it during instruction.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Are NOT responsible for any lost or damage</a:t>
            </a:r>
          </a:p>
        </p:txBody>
      </p:sp>
      <p:pic>
        <p:nvPicPr>
          <p:cNvPr id="4098" name="Picture 2" descr="http://images.clipartpanda.com/schoolteacher-clipart-4ibxapKi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2133600" cy="276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3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838200"/>
            <a:ext cx="5943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Student’s Rights/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8077200" cy="4525963"/>
          </a:xfrm>
        </p:spPr>
        <p:txBody>
          <a:bodyPr/>
          <a:lstStyle/>
          <a:p>
            <a:r>
              <a:rPr lang="en-US" dirty="0" smtClean="0"/>
              <a:t>With permission bring an approved device.</a:t>
            </a:r>
          </a:p>
          <a:p>
            <a:r>
              <a:rPr lang="en-US" dirty="0" smtClean="0"/>
              <a:t>Solely responsible for it at all times</a:t>
            </a:r>
          </a:p>
          <a:p>
            <a:pPr lvl="1"/>
            <a:r>
              <a:rPr lang="en-US" dirty="0" smtClean="0"/>
              <a:t>Responsible for any damage or lost</a:t>
            </a:r>
          </a:p>
          <a:p>
            <a:r>
              <a:rPr lang="en-US" dirty="0" smtClean="0"/>
              <a:t>Ensuring no one else use it</a:t>
            </a:r>
          </a:p>
          <a:p>
            <a:r>
              <a:rPr lang="en-US" dirty="0" smtClean="0"/>
              <a:t>Fully charged before school (Cannot charge at school)</a:t>
            </a:r>
            <a:endParaRPr lang="en-US" dirty="0"/>
          </a:p>
        </p:txBody>
      </p:sp>
      <p:pic>
        <p:nvPicPr>
          <p:cNvPr id="5122" name="Picture 2" descr="http://content.mycutegraphics.com/graphics/school/kid-sitting-with-table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3698"/>
            <a:ext cx="1192195" cy="215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5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295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BYOD Student Presentation</vt:lpstr>
      <vt:lpstr>Table of Contents</vt:lpstr>
      <vt:lpstr>What is BYOD?</vt:lpstr>
      <vt:lpstr>PowerPoint Presentation</vt:lpstr>
      <vt:lpstr>Where you can use them ….</vt:lpstr>
      <vt:lpstr>Where you canNOT use them…</vt:lpstr>
      <vt:lpstr>When/How you can use it…</vt:lpstr>
      <vt:lpstr>Teacher’s Rights/Responsibilities</vt:lpstr>
      <vt:lpstr>Student’s Rights/ Responsibilities</vt:lpstr>
      <vt:lpstr>FAQ</vt:lpstr>
    </vt:vector>
  </TitlesOfParts>
  <Company>CCPS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BYOD Student Presentation</dc:title>
  <dc:creator>Vander Molen, Kelly</dc:creator>
  <cp:lastModifiedBy>Vander Molen, Kelly</cp:lastModifiedBy>
  <cp:revision>15</cp:revision>
  <dcterms:created xsi:type="dcterms:W3CDTF">2015-02-04T02:26:33Z</dcterms:created>
  <dcterms:modified xsi:type="dcterms:W3CDTF">2015-02-06T16:39:53Z</dcterms:modified>
</cp:coreProperties>
</file>